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8936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41858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22289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1181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37012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66356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9542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809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83611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0498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4274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334D3-1EEC-41B1-9E1D-CBA311FF0FBE}" type="datetimeFigureOut">
              <a:rPr lang="en-IN" smtClean="0"/>
              <a:t>08-05-2016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BBE46-DB02-4090-AF92-E03DC81BB78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36927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25" y="114776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73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1963508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2873948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1824593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IN" sz="2800" b="1" dirty="0" smtClean="0"/>
              <a:t>                                                   CASE STUDY</a:t>
            </a:r>
            <a:endParaRPr lang="en-IN" sz="28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2907966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1438877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2800" dirty="0" smtClean="0"/>
              <a:t>       NECESSARY NORMS TO BE FOLLOWED BY EVERY COMPANY</a:t>
            </a:r>
            <a:endParaRPr lang="en-IN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2290045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3593938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3487618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407095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36" y="1825625"/>
            <a:ext cx="5795727" cy="4351338"/>
          </a:xfrm>
        </p:spPr>
      </p:pic>
    </p:spTree>
    <p:extLst>
      <p:ext uri="{BB962C8B-B14F-4D97-AF65-F5344CB8AC3E}">
        <p14:creationId xmlns:p14="http://schemas.microsoft.com/office/powerpoint/2010/main" val="2077916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IN" dirty="0" smtClean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 smtClean="0"/>
          </a:p>
          <a:p>
            <a:pPr marL="0"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      </a:t>
            </a:r>
            <a:r>
              <a:rPr lang="en-IN" sz="4000" b="1" dirty="0" smtClean="0"/>
              <a:t>THANK YOU</a:t>
            </a:r>
          </a:p>
          <a:p>
            <a:pPr marL="0" indent="0">
              <a:buNone/>
            </a:pPr>
            <a:endParaRPr lang="en-IN" sz="4000" b="1" dirty="0"/>
          </a:p>
          <a:p>
            <a:pPr marL="0" indent="0">
              <a:buNone/>
            </a:pPr>
            <a:endParaRPr lang="en-IN" sz="4000" b="1" dirty="0" smtClean="0"/>
          </a:p>
          <a:p>
            <a:pPr marL="0" indent="0">
              <a:buNone/>
            </a:pPr>
            <a:r>
              <a:rPr lang="en-IN" sz="4000" b="1" dirty="0"/>
              <a:t> </a:t>
            </a:r>
            <a:r>
              <a:rPr lang="en-IN" sz="4000" b="1" dirty="0" smtClean="0"/>
              <a:t>                                                 BY MS. RUNA GHOSH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36781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21</Words>
  <Application>Microsoft Office PowerPoint</Application>
  <PresentationFormat>Widescreen</PresentationFormat>
  <Paragraphs>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                                                   CASE STUDY</vt:lpstr>
      <vt:lpstr>PowerPoint Presentation</vt:lpstr>
      <vt:lpstr>       NECESSARY NORMS TO BE FOLLOWED BY EVERY COMPANY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Vidyagyan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Soma Bose</dc:creator>
  <cp:lastModifiedBy>Soma Bose</cp:lastModifiedBy>
  <cp:revision>3</cp:revision>
  <dcterms:created xsi:type="dcterms:W3CDTF">2016-05-08T11:53:42Z</dcterms:created>
  <dcterms:modified xsi:type="dcterms:W3CDTF">2016-05-08T12:16:44Z</dcterms:modified>
</cp:coreProperties>
</file>